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9"/>
  </p:notesMasterIdLst>
  <p:handoutMasterIdLst>
    <p:handoutMasterId r:id="rId10"/>
  </p:handoutMasterIdLst>
  <p:sldIdLst>
    <p:sldId id="256" r:id="rId2"/>
    <p:sldId id="259" r:id="rId3"/>
    <p:sldId id="260" r:id="rId4"/>
    <p:sldId id="265" r:id="rId5"/>
    <p:sldId id="262" r:id="rId6"/>
    <p:sldId id="261" r:id="rId7"/>
    <p:sldId id="263" r:id="rId8"/>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064"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18EE2A72-F801-4F04-A720-CF6CE07DFD39}" type="datetimeFigureOut">
              <a:rPr lang="en-US" smtClean="0"/>
              <a:t>1/20/17</a:t>
            </a:fld>
            <a:endParaRPr lang="en-US"/>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714115E1-D6F0-42F4-A66E-DCD1278E3A88}" type="slidenum">
              <a:rPr lang="en-US" smtClean="0"/>
              <a:t>‹#›</a:t>
            </a:fld>
            <a:endParaRPr lang="en-US"/>
          </a:p>
        </p:txBody>
      </p:sp>
    </p:spTree>
    <p:extLst>
      <p:ext uri="{BB962C8B-B14F-4D97-AF65-F5344CB8AC3E}">
        <p14:creationId xmlns:p14="http://schemas.microsoft.com/office/powerpoint/2010/main" val="26677729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82592BE8-5C15-4E73-80FE-C1A4A42F550C}" type="datetimeFigureOut">
              <a:rPr lang="en-US" smtClean="0"/>
              <a:t>1/20/17</a:t>
            </a:fld>
            <a:endParaRPr lang="en-US"/>
          </a:p>
        </p:txBody>
      </p:sp>
      <p:sp>
        <p:nvSpPr>
          <p:cNvPr id="4" name="Slide Image Placeholder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2E37DB75-5BEB-4F01-8367-AC48B20F4375}" type="slidenum">
              <a:rPr lang="en-US" smtClean="0"/>
              <a:t>‹#›</a:t>
            </a:fld>
            <a:endParaRPr lang="en-US"/>
          </a:p>
        </p:txBody>
      </p:sp>
    </p:spTree>
    <p:extLst>
      <p:ext uri="{BB962C8B-B14F-4D97-AF65-F5344CB8AC3E}">
        <p14:creationId xmlns:p14="http://schemas.microsoft.com/office/powerpoint/2010/main" val="3970750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37DB75-5BEB-4F01-8367-AC48B20F4375}" type="slidenum">
              <a:rPr lang="en-US" smtClean="0"/>
              <a:t>1</a:t>
            </a:fld>
            <a:endParaRPr lang="en-US"/>
          </a:p>
        </p:txBody>
      </p:sp>
    </p:spTree>
    <p:extLst>
      <p:ext uri="{BB962C8B-B14F-4D97-AF65-F5344CB8AC3E}">
        <p14:creationId xmlns:p14="http://schemas.microsoft.com/office/powerpoint/2010/main" val="2438649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37DB75-5BEB-4F01-8367-AC48B20F4375}" type="slidenum">
              <a:rPr lang="en-US" smtClean="0"/>
              <a:t>2</a:t>
            </a:fld>
            <a:endParaRPr lang="en-US"/>
          </a:p>
        </p:txBody>
      </p:sp>
    </p:spTree>
    <p:extLst>
      <p:ext uri="{BB962C8B-B14F-4D97-AF65-F5344CB8AC3E}">
        <p14:creationId xmlns:p14="http://schemas.microsoft.com/office/powerpoint/2010/main" val="345980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37DB75-5BEB-4F01-8367-AC48B20F4375}" type="slidenum">
              <a:rPr lang="en-US" smtClean="0"/>
              <a:t>3</a:t>
            </a:fld>
            <a:endParaRPr lang="en-US"/>
          </a:p>
        </p:txBody>
      </p:sp>
    </p:spTree>
    <p:extLst>
      <p:ext uri="{BB962C8B-B14F-4D97-AF65-F5344CB8AC3E}">
        <p14:creationId xmlns:p14="http://schemas.microsoft.com/office/powerpoint/2010/main" val="1615298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37DB75-5BEB-4F01-8367-AC48B20F4375}" type="slidenum">
              <a:rPr lang="en-US" smtClean="0"/>
              <a:t>5</a:t>
            </a:fld>
            <a:endParaRPr lang="en-US"/>
          </a:p>
        </p:txBody>
      </p:sp>
    </p:spTree>
    <p:extLst>
      <p:ext uri="{BB962C8B-B14F-4D97-AF65-F5344CB8AC3E}">
        <p14:creationId xmlns:p14="http://schemas.microsoft.com/office/powerpoint/2010/main" val="918366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37DB75-5BEB-4F01-8367-AC48B20F4375}" type="slidenum">
              <a:rPr lang="en-US" smtClean="0"/>
              <a:t>6</a:t>
            </a:fld>
            <a:endParaRPr lang="en-US"/>
          </a:p>
        </p:txBody>
      </p:sp>
    </p:spTree>
    <p:extLst>
      <p:ext uri="{BB962C8B-B14F-4D97-AF65-F5344CB8AC3E}">
        <p14:creationId xmlns:p14="http://schemas.microsoft.com/office/powerpoint/2010/main" val="3355184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37DB75-5BEB-4F01-8367-AC48B20F4375}" type="slidenum">
              <a:rPr lang="en-US" smtClean="0"/>
              <a:t>7</a:t>
            </a:fld>
            <a:endParaRPr lang="en-US"/>
          </a:p>
        </p:txBody>
      </p:sp>
    </p:spTree>
    <p:extLst>
      <p:ext uri="{BB962C8B-B14F-4D97-AF65-F5344CB8AC3E}">
        <p14:creationId xmlns:p14="http://schemas.microsoft.com/office/powerpoint/2010/main" val="772570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3FBB761-78B0-4FB1-A453-5D234C70B578}" type="datetimeFigureOut">
              <a:rPr lang="en-US" smtClean="0"/>
              <a:t>1/20/17</a:t>
            </a:fld>
            <a:endParaRPr lang="en-US"/>
          </a:p>
        </p:txBody>
      </p:sp>
      <p:sp>
        <p:nvSpPr>
          <p:cNvPr id="8" name="Slide Number Placeholder 7"/>
          <p:cNvSpPr>
            <a:spLocks noGrp="1"/>
          </p:cNvSpPr>
          <p:nvPr>
            <p:ph type="sldNum" sz="quarter" idx="11"/>
          </p:nvPr>
        </p:nvSpPr>
        <p:spPr/>
        <p:txBody>
          <a:bodyPr/>
          <a:lstStyle/>
          <a:p>
            <a:fld id="{1431A498-8CF0-43C0-A2DE-497B3A024B32}"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FBB761-78B0-4FB1-A453-5D234C70B578}" type="datetimeFigureOut">
              <a:rPr lang="en-US" smtClean="0"/>
              <a:t>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1A498-8CF0-43C0-A2DE-497B3A024B3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FBB761-78B0-4FB1-A453-5D234C70B578}" type="datetimeFigureOut">
              <a:rPr lang="en-US" smtClean="0"/>
              <a:t>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1A498-8CF0-43C0-A2DE-497B3A024B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23FBB761-78B0-4FB1-A453-5D234C70B578}" type="datetimeFigureOut">
              <a:rPr lang="en-US" smtClean="0"/>
              <a:t>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1A498-8CF0-43C0-A2DE-497B3A024B3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FBB761-78B0-4FB1-A453-5D234C70B578}" type="datetimeFigureOut">
              <a:rPr lang="en-US" smtClean="0"/>
              <a:t>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1A498-8CF0-43C0-A2DE-497B3A024B32}"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23FBB761-78B0-4FB1-A453-5D234C70B578}" type="datetimeFigureOut">
              <a:rPr lang="en-US" smtClean="0"/>
              <a:t>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1A498-8CF0-43C0-A2DE-497B3A024B32}"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3FBB761-78B0-4FB1-A453-5D234C70B578}" type="datetimeFigureOut">
              <a:rPr lang="en-US" smtClean="0"/>
              <a:t>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31A498-8CF0-43C0-A2DE-497B3A024B32}"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3FBB761-78B0-4FB1-A453-5D234C70B578}" type="datetimeFigureOut">
              <a:rPr lang="en-US" smtClean="0"/>
              <a:t>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31A498-8CF0-43C0-A2DE-497B3A024B3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FBB761-78B0-4FB1-A453-5D234C70B578}" type="datetimeFigureOut">
              <a:rPr lang="en-US" smtClean="0"/>
              <a:t>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31A498-8CF0-43C0-A2DE-497B3A024B3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FBB761-78B0-4FB1-A453-5D234C70B578}" type="datetimeFigureOut">
              <a:rPr lang="en-US" smtClean="0"/>
              <a:t>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1A498-8CF0-43C0-A2DE-497B3A024B3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FBB761-78B0-4FB1-A453-5D234C70B578}" type="datetimeFigureOut">
              <a:rPr lang="en-US" smtClean="0"/>
              <a:t>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1A498-8CF0-43C0-A2DE-497B3A024B3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23FBB761-78B0-4FB1-A453-5D234C70B578}" type="datetimeFigureOut">
              <a:rPr lang="en-US" smtClean="0"/>
              <a:t>1/20/17</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1431A498-8CF0-43C0-A2DE-497B3A024B32}"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hyperlink" Target="https://voice.adobe.com/a/ew3Q4/" TargetMode="External"/><Relationship Id="rId5" Type="http://schemas.openxmlformats.org/officeDocument/2006/relationships/image" Target="../media/image3.e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Breakout Edu</a:t>
            </a:r>
            <a:endParaRPr lang="en-US" dirty="0"/>
          </a:p>
        </p:txBody>
      </p:sp>
      <p:pic>
        <p:nvPicPr>
          <p:cNvPr id="2050" name="Picture 2" descr="https://pbs.twimg.com/profile_images/576996506235879424/vvr5g-lq.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228600"/>
            <a:ext cx="3810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735" y="1042208"/>
            <a:ext cx="1235619" cy="2182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4981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need…</a:t>
            </a:r>
            <a:endParaRPr lang="en-US" dirty="0"/>
          </a:p>
        </p:txBody>
      </p:sp>
      <p:sp>
        <p:nvSpPr>
          <p:cNvPr id="3" name="Content Placeholder 2"/>
          <p:cNvSpPr>
            <a:spLocks noGrp="1"/>
          </p:cNvSpPr>
          <p:nvPr>
            <p:ph idx="1"/>
          </p:nvPr>
        </p:nvSpPr>
        <p:spPr/>
        <p:txBody>
          <a:bodyPr>
            <a:normAutofit/>
          </a:bodyPr>
          <a:lstStyle/>
          <a:p>
            <a:r>
              <a:rPr lang="en-US" sz="4400" dirty="0"/>
              <a:t>Growth Mindset</a:t>
            </a:r>
          </a:p>
          <a:p>
            <a:r>
              <a:rPr lang="en-US" sz="4400" dirty="0" smtClean="0"/>
              <a:t>Teamwork</a:t>
            </a:r>
          </a:p>
          <a:p>
            <a:r>
              <a:rPr lang="en-US" sz="4400" dirty="0" smtClean="0"/>
              <a:t>Communication</a:t>
            </a:r>
          </a:p>
          <a:p>
            <a:r>
              <a:rPr lang="en-US" sz="4400" dirty="0" smtClean="0"/>
              <a:t>Problem Solving </a:t>
            </a:r>
          </a:p>
          <a:p>
            <a:r>
              <a:rPr lang="en-US" sz="4400" dirty="0" smtClean="0"/>
              <a:t>Critical Thinking</a:t>
            </a:r>
            <a:endParaRPr lang="en-US" sz="4400" dirty="0"/>
          </a:p>
        </p:txBody>
      </p:sp>
      <p:pic>
        <p:nvPicPr>
          <p:cNvPr id="4" name="Picture 2" descr="https://pbs.twimg.com/profile_images/576996506235879424/vvr5g-lq.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038600"/>
            <a:ext cx="31242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138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expect…</a:t>
            </a:r>
            <a:endParaRPr lang="en-US" dirty="0"/>
          </a:p>
        </p:txBody>
      </p:sp>
      <p:sp>
        <p:nvSpPr>
          <p:cNvPr id="3" name="Content Placeholder 2"/>
          <p:cNvSpPr>
            <a:spLocks noGrp="1"/>
          </p:cNvSpPr>
          <p:nvPr>
            <p:ph idx="1"/>
          </p:nvPr>
        </p:nvSpPr>
        <p:spPr/>
        <p:txBody>
          <a:bodyPr>
            <a:normAutofit fontScale="77500" lnSpcReduction="20000"/>
          </a:bodyPr>
          <a:lstStyle/>
          <a:p>
            <a:r>
              <a:rPr lang="en-US" sz="4400" dirty="0" smtClean="0"/>
              <a:t>Challenge</a:t>
            </a:r>
          </a:p>
          <a:p>
            <a:r>
              <a:rPr lang="en-US" sz="4400" dirty="0" smtClean="0"/>
              <a:t>Each team will start off with problems to solve, but you will need to figure out where to record your answers for ALL to use.</a:t>
            </a:r>
          </a:p>
          <a:p>
            <a:r>
              <a:rPr lang="en-US" sz="4400" dirty="0" smtClean="0"/>
              <a:t>If you get stuck, there are some </a:t>
            </a:r>
            <a:r>
              <a:rPr lang="en-US" sz="4400" dirty="0" err="1" smtClean="0"/>
              <a:t>BrainPop</a:t>
            </a:r>
            <a:r>
              <a:rPr lang="en-US" sz="4400" dirty="0" smtClean="0"/>
              <a:t> videos you can use to help</a:t>
            </a:r>
          </a:p>
          <a:p>
            <a:r>
              <a:rPr lang="en-US" sz="4400" dirty="0" smtClean="0"/>
              <a:t>An objective to complete within </a:t>
            </a:r>
            <a:r>
              <a:rPr lang="en-US" sz="4400" u="sng" dirty="0" smtClean="0">
                <a:effectLst>
                  <a:outerShdw blurRad="38100" dist="38100" dir="2700000" algn="tl">
                    <a:srgbClr val="000000">
                      <a:alpha val="43137"/>
                    </a:srgbClr>
                  </a:outerShdw>
                </a:effectLst>
              </a:rPr>
              <a:t>45 minutes</a:t>
            </a:r>
            <a:endParaRPr lang="en-US" sz="4400" u="sng" dirty="0">
              <a:effectLst>
                <a:outerShdw blurRad="38100" dist="38100" dir="2700000" algn="tl">
                  <a:srgbClr val="000000">
                    <a:alpha val="43137"/>
                  </a:srgbClr>
                </a:outerShdw>
              </a:effectLst>
            </a:endParaRPr>
          </a:p>
        </p:txBody>
      </p:sp>
      <p:pic>
        <p:nvPicPr>
          <p:cNvPr id="4" name="Picture 2" descr="https://pbs.twimg.com/profile_images/576996506235879424/vvr5g-lq.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381000"/>
            <a:ext cx="25146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8177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Tips</a:t>
            </a:r>
            <a:endParaRPr lang="en-US" dirty="0"/>
          </a:p>
        </p:txBody>
      </p:sp>
      <p:pic>
        <p:nvPicPr>
          <p:cNvPr id="1028" name="Picture 4" descr="Master Lock introduces combo lock with directional movements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2286000"/>
            <a:ext cx="1766700" cy="300339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mrlocklocksmith.com/image/cache/data/ic/large/36848_lg-500x5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286000"/>
            <a:ext cx="2895600" cy="28956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672568" y="2895600"/>
            <a:ext cx="2194832" cy="646331"/>
          </a:xfrm>
          <a:prstGeom prst="rect">
            <a:avLst/>
          </a:prstGeom>
        </p:spPr>
        <p:txBody>
          <a:bodyPr wrap="none">
            <a:spAutoFit/>
          </a:bodyPr>
          <a:lstStyle/>
          <a:p>
            <a:pPr algn="ctr"/>
            <a:r>
              <a:rPr lang="en-US" dirty="0" smtClean="0"/>
              <a:t>These can be tricky </a:t>
            </a:r>
          </a:p>
          <a:p>
            <a:pPr algn="ctr"/>
            <a:r>
              <a:rPr lang="en-US" dirty="0"/>
              <a:t>t</a:t>
            </a:r>
            <a:r>
              <a:rPr lang="en-US" dirty="0" smtClean="0"/>
              <a:t>o unlock.</a:t>
            </a:r>
            <a:endParaRPr lang="en-US" dirty="0"/>
          </a:p>
        </p:txBody>
      </p:sp>
    </p:spTree>
    <p:extLst>
      <p:ext uri="{BB962C8B-B14F-4D97-AF65-F5344CB8AC3E}">
        <p14:creationId xmlns:p14="http://schemas.microsoft.com/office/powerpoint/2010/main" val="286623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rules…</a:t>
            </a:r>
            <a:endParaRPr lang="en-US" dirty="0"/>
          </a:p>
        </p:txBody>
      </p:sp>
      <p:sp>
        <p:nvSpPr>
          <p:cNvPr id="3" name="Content Placeholder 2"/>
          <p:cNvSpPr>
            <a:spLocks noGrp="1"/>
          </p:cNvSpPr>
          <p:nvPr>
            <p:ph idx="1"/>
          </p:nvPr>
        </p:nvSpPr>
        <p:spPr>
          <a:xfrm>
            <a:off x="457200" y="1600200"/>
            <a:ext cx="8229600" cy="5181600"/>
          </a:xfrm>
        </p:spPr>
        <p:txBody>
          <a:bodyPr>
            <a:normAutofit fontScale="77500" lnSpcReduction="20000"/>
          </a:bodyPr>
          <a:lstStyle/>
          <a:p>
            <a:r>
              <a:rPr lang="en-US" sz="4400" dirty="0" smtClean="0"/>
              <a:t>Remember we are at school</a:t>
            </a:r>
          </a:p>
          <a:p>
            <a:r>
              <a:rPr lang="en-US" sz="4400" dirty="0" smtClean="0"/>
              <a:t>Don’t FORCE anything</a:t>
            </a:r>
          </a:p>
          <a:p>
            <a:pPr lvl="1"/>
            <a:r>
              <a:rPr lang="en-US" sz="3600" i="1" dirty="0" smtClean="0"/>
              <a:t>Have to know the code to open the locks</a:t>
            </a:r>
          </a:p>
          <a:p>
            <a:r>
              <a:rPr lang="en-US" sz="4400" dirty="0" smtClean="0"/>
              <a:t>Nothing behind your teacher’s desk or IN anything (closet, file cabinets)</a:t>
            </a:r>
          </a:p>
          <a:p>
            <a:r>
              <a:rPr lang="en-US" sz="4400" dirty="0" smtClean="0"/>
              <a:t>You can easily see what you will need</a:t>
            </a:r>
          </a:p>
          <a:p>
            <a:pPr lvl="1"/>
            <a:r>
              <a:rPr lang="en-US" sz="3600" dirty="0" smtClean="0"/>
              <a:t>Won’t have to take something apart to get to anything you need</a:t>
            </a:r>
          </a:p>
          <a:p>
            <a:r>
              <a:rPr lang="en-US" sz="4400" dirty="0" smtClean="0"/>
              <a:t>You have 2 hints. </a:t>
            </a:r>
          </a:p>
          <a:p>
            <a:pPr lvl="1"/>
            <a:r>
              <a:rPr lang="en-US" sz="3600" dirty="0" smtClean="0"/>
              <a:t>Unanimous decision to use a hint</a:t>
            </a:r>
            <a:endParaRPr lang="en-US" sz="4400" dirty="0"/>
          </a:p>
        </p:txBody>
      </p:sp>
      <p:pic>
        <p:nvPicPr>
          <p:cNvPr id="4" name="Picture 2" descr="https://pbs.twimg.com/profile_images/576996506235879424/vvr5g-lq.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1800" y="-381000"/>
            <a:ext cx="25146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1565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a:t>
            </a:r>
            <a:endParaRPr lang="en-US" dirty="0"/>
          </a:p>
        </p:txBody>
      </p:sp>
      <p:sp>
        <p:nvSpPr>
          <p:cNvPr id="3" name="Content Placeholder 2"/>
          <p:cNvSpPr>
            <a:spLocks noGrp="1"/>
          </p:cNvSpPr>
          <p:nvPr>
            <p:ph idx="1"/>
          </p:nvPr>
        </p:nvSpPr>
        <p:spPr>
          <a:xfrm>
            <a:off x="457200" y="1743309"/>
            <a:ext cx="8229600" cy="4525963"/>
          </a:xfrm>
        </p:spPr>
        <p:txBody>
          <a:bodyPr>
            <a:normAutofit/>
          </a:bodyPr>
          <a:lstStyle/>
          <a:p>
            <a:r>
              <a:rPr lang="en-US" i="1" dirty="0"/>
              <a:t>The </a:t>
            </a:r>
            <a:r>
              <a:rPr lang="en-US" i="1" dirty="0" err="1"/>
              <a:t>ShapeShifter</a:t>
            </a:r>
            <a:r>
              <a:rPr lang="en-US" i="1" dirty="0"/>
              <a:t> has escaped!  He was found guilty of giving students false information so that they would FAIL their math tests.  He has been behind bars for the past 3 months, but somehow he got out.  He wants to reunite with his crew, so he left them clues to help them locate him faster.  If YOU crack the clues before they do, we can throw him back in jail where he belongs.</a:t>
            </a:r>
            <a:endParaRPr lang="en-US" dirty="0"/>
          </a:p>
          <a:p>
            <a:endParaRPr lang="en-US" dirty="0"/>
          </a:p>
        </p:txBody>
      </p:sp>
      <p:pic>
        <p:nvPicPr>
          <p:cNvPr id="1026" name="Picture 2" descr="http://emiliocorsetti.com/wp-content/uploads/2013/09/clu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4419600"/>
            <a:ext cx="1981200" cy="158496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221200" y="236946"/>
            <a:ext cx="6629975" cy="400110"/>
          </a:xfrm>
          <a:prstGeom prst="rect">
            <a:avLst/>
          </a:prstGeom>
          <a:noFill/>
        </p:spPr>
        <p:txBody>
          <a:bodyPr wrap="square" lIns="91440" tIns="45720" rIns="91440" bIns="45720">
            <a:spAutoFit/>
          </a:bodyPr>
          <a:lstStyle/>
          <a:p>
            <a:pPr algn="ctr"/>
            <a:r>
              <a:rPr lang="en-US" sz="20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Open hyperlink to view launch video</a:t>
            </a:r>
            <a:endParaRPr lang="en-US" sz="20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cxnSp>
        <p:nvCxnSpPr>
          <p:cNvPr id="7" name="Straight Arrow Connector 6"/>
          <p:cNvCxnSpPr/>
          <p:nvPr/>
        </p:nvCxnSpPr>
        <p:spPr>
          <a:xfrm flipH="1">
            <a:off x="2438400" y="437001"/>
            <a:ext cx="838200" cy="180461"/>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pic>
        <p:nvPicPr>
          <p:cNvPr id="8" name="Picture 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5300" y="143109"/>
            <a:ext cx="838200" cy="1480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31943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time starts…</a:t>
            </a:r>
            <a:endParaRPr lang="en-US" dirty="0"/>
          </a:p>
        </p:txBody>
      </p:sp>
      <p:sp>
        <p:nvSpPr>
          <p:cNvPr id="4" name="Rectangle 3"/>
          <p:cNvSpPr/>
          <p:nvPr/>
        </p:nvSpPr>
        <p:spPr>
          <a:xfrm>
            <a:off x="-990600" y="161835"/>
            <a:ext cx="6629975" cy="400110"/>
          </a:xfrm>
          <a:prstGeom prst="rect">
            <a:avLst/>
          </a:prstGeom>
          <a:noFill/>
        </p:spPr>
        <p:txBody>
          <a:bodyPr wrap="square" lIns="91440" tIns="45720" rIns="91440" bIns="45720">
            <a:spAutoFit/>
          </a:bodyPr>
          <a:lstStyle/>
          <a:p>
            <a:pPr algn="ctr"/>
            <a:r>
              <a:rPr lang="en-US" sz="2000" b="1" cap="none" spc="0"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Open hyperlink to launch time.</a:t>
            </a:r>
            <a:endParaRPr lang="en-US" sz="2000" b="1" cap="none" spc="0" dirty="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cxnSp>
        <p:nvCxnSpPr>
          <p:cNvPr id="6" name="Straight Arrow Connector 5"/>
          <p:cNvCxnSpPr/>
          <p:nvPr/>
        </p:nvCxnSpPr>
        <p:spPr>
          <a:xfrm>
            <a:off x="381000" y="600045"/>
            <a:ext cx="457200" cy="92395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pic>
        <p:nvPicPr>
          <p:cNvPr id="5" name="Picture 4"/>
          <p:cNvPicPr>
            <a:picLocks noChangeAspect="1"/>
          </p:cNvPicPr>
          <p:nvPr/>
        </p:nvPicPr>
        <p:blipFill>
          <a:blip r:embed="rId3"/>
          <a:stretch>
            <a:fillRect/>
          </a:stretch>
        </p:blipFill>
        <p:spPr>
          <a:xfrm>
            <a:off x="304800" y="1676400"/>
            <a:ext cx="8534400" cy="4076700"/>
          </a:xfrm>
          <a:prstGeom prst="rect">
            <a:avLst/>
          </a:prstGeom>
        </p:spPr>
      </p:pic>
    </p:spTree>
    <p:extLst>
      <p:ext uri="{BB962C8B-B14F-4D97-AF65-F5344CB8AC3E}">
        <p14:creationId xmlns:p14="http://schemas.microsoft.com/office/powerpoint/2010/main" val="282348000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Executive</Template>
  <TotalTime>118</TotalTime>
  <Words>246</Words>
  <Application>Microsoft Macintosh PowerPoint</Application>
  <PresentationFormat>On-screen Show (4:3)</PresentationFormat>
  <Paragraphs>35</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Executive</vt:lpstr>
      <vt:lpstr>Breakout Edu</vt:lpstr>
      <vt:lpstr>What you need…</vt:lpstr>
      <vt:lpstr>What to expect…</vt:lpstr>
      <vt:lpstr>Hardware Tips</vt:lpstr>
      <vt:lpstr>The rules…</vt:lpstr>
      <vt:lpstr>The Challenge</vt:lpstr>
      <vt:lpstr>Your time starts…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Wolterman,Leasha</dc:creator>
  <cp:lastModifiedBy>Vicky Kukuruda</cp:lastModifiedBy>
  <cp:revision>20</cp:revision>
  <cp:lastPrinted>2016-01-22T14:26:30Z</cp:lastPrinted>
  <dcterms:created xsi:type="dcterms:W3CDTF">2016-01-22T02:04:51Z</dcterms:created>
  <dcterms:modified xsi:type="dcterms:W3CDTF">2017-01-21T04:02:41Z</dcterms:modified>
</cp:coreProperties>
</file>